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7F9703"/>
    <a:srgbClr val="00A3AE"/>
    <a:srgbClr val="779000"/>
    <a:srgbClr val="78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>
        <p:scale>
          <a:sx n="94" d="100"/>
          <a:sy n="94" d="100"/>
        </p:scale>
        <p:origin x="274" y="-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739CE-92AA-4F82-8FE0-49B8A61E6608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7A30B-6C49-44A8-AAB7-5E225EE71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01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A30B-6C49-44A8-AAB7-5E225EE71F6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57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17830D3-2F97-4D15-91E7-5E08A4343BE3}"/>
              </a:ext>
            </a:extLst>
          </p:cNvPr>
          <p:cNvSpPr/>
          <p:nvPr userDrawn="1"/>
        </p:nvSpPr>
        <p:spPr>
          <a:xfrm>
            <a:off x="2827" y="0"/>
            <a:ext cx="8493008" cy="6858000"/>
          </a:xfrm>
          <a:prstGeom prst="rect">
            <a:avLst/>
          </a:prstGeom>
          <a:solidFill>
            <a:srgbClr val="F4F4F4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40" y="2038103"/>
            <a:ext cx="3429477" cy="3429477"/>
          </a:xfrm>
          <a:prstGeom prst="rect">
            <a:avLst/>
          </a:prstGeom>
        </p:spPr>
      </p:pic>
      <p:pic>
        <p:nvPicPr>
          <p:cNvPr id="11" name="Image 16" descr="http://www.ubfc.fr/wp-content/uploads/2018/07/logo_ubfc.png">
            <a:extLst>
              <a:ext uri="{FF2B5EF4-FFF2-40B4-BE49-F238E27FC236}">
                <a16:creationId xmlns:a16="http://schemas.microsoft.com/office/drawing/2014/main" id="{5021DA89-8787-4AAC-88B5-9B8DA902F8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44" y="145703"/>
            <a:ext cx="1529361" cy="74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9"/>
          <a:stretch/>
        </p:blipFill>
        <p:spPr>
          <a:xfrm>
            <a:off x="245955" y="145703"/>
            <a:ext cx="904412" cy="74405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141330" y="6390816"/>
            <a:ext cx="11809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/>
            <a:r>
              <a:rPr lang="fr-FR" sz="1600" dirty="0">
                <a:solidFill>
                  <a:schemeClr val="bg1"/>
                </a:solidFill>
                <a:cs typeface="Arial" panose="020B0604020202020204" pitchFamily="34" charset="0"/>
              </a:rPr>
              <a:t>FJC 2022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8" t="-14" r="2745" b="14"/>
          <a:stretch/>
        </p:blipFill>
        <p:spPr>
          <a:xfrm>
            <a:off x="8495835" y="-1431"/>
            <a:ext cx="37505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7830D3-2F97-4D15-91E7-5E08A4343BE3}"/>
              </a:ext>
            </a:extLst>
          </p:cNvPr>
          <p:cNvSpPr/>
          <p:nvPr userDrawn="1"/>
        </p:nvSpPr>
        <p:spPr>
          <a:xfrm>
            <a:off x="8495835" y="-1431"/>
            <a:ext cx="3750558" cy="6858000"/>
          </a:xfrm>
          <a:prstGeom prst="rect">
            <a:avLst/>
          </a:prstGeom>
          <a:solidFill>
            <a:srgbClr val="F4F4F4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03927" y="1272690"/>
            <a:ext cx="7449697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A3A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03927" y="3752842"/>
            <a:ext cx="7466138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39" name="Espace réservé de la date 38">
            <a:extLst>
              <a:ext uri="{FF2B5EF4-FFF2-40B4-BE49-F238E27FC236}">
                <a16:creationId xmlns:a16="http://schemas.microsoft.com/office/drawing/2014/main" id="{3E1F951B-0C8D-4247-ACC4-317A6483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" name="Espace réservé du pied de page 39">
            <a:extLst>
              <a:ext uri="{FF2B5EF4-FFF2-40B4-BE49-F238E27FC236}">
                <a16:creationId xmlns:a16="http://schemas.microsoft.com/office/drawing/2014/main" id="{DFE3166F-5021-440C-8F60-131BF601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1" name="Espace réservé du numéro de diapositive 40">
            <a:extLst>
              <a:ext uri="{FF2B5EF4-FFF2-40B4-BE49-F238E27FC236}">
                <a16:creationId xmlns:a16="http://schemas.microsoft.com/office/drawing/2014/main" id="{03C6C718-8138-4CB3-9EC8-A69090A1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404-9B30-4E4B-B06C-7EAAC3A945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195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2900274" y="6275817"/>
            <a:ext cx="9291725" cy="589607"/>
          </a:xfrm>
          <a:prstGeom prst="rect">
            <a:avLst/>
          </a:prstGeom>
          <a:gradFill flip="none" rotWithShape="1">
            <a:gsLst>
              <a:gs pos="59000">
                <a:srgbClr val="3C9A57"/>
              </a:gs>
              <a:gs pos="19000">
                <a:srgbClr val="789100"/>
              </a:gs>
              <a:gs pos="100000">
                <a:srgbClr val="00A3A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>
            <a:off x="1" y="6279502"/>
            <a:ext cx="2900274" cy="589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54" y="5787650"/>
            <a:ext cx="1085145" cy="1085145"/>
          </a:xfrm>
          <a:prstGeom prst="rect">
            <a:avLst/>
          </a:prstGeom>
        </p:spPr>
      </p:pic>
      <p:pic>
        <p:nvPicPr>
          <p:cNvPr id="21" name="Image 16" descr="http://www.ubfc.fr/wp-content/uploads/2018/07/logo_ubfc.png">
            <a:extLst>
              <a:ext uri="{FF2B5EF4-FFF2-40B4-BE49-F238E27FC236}">
                <a16:creationId xmlns:a16="http://schemas.microsoft.com/office/drawing/2014/main" id="{5021DA89-8787-4AAC-88B5-9B8DA902F8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78" y="6275816"/>
            <a:ext cx="1126222" cy="54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58300" y="6356349"/>
            <a:ext cx="2743200" cy="365125"/>
          </a:xfrm>
        </p:spPr>
        <p:txBody>
          <a:bodyPr/>
          <a:lstStyle/>
          <a:p>
            <a:fld id="{134FD404-9B30-4E4B-B06C-7EAAC3A9450B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07149" y="6377530"/>
            <a:ext cx="505684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F6279C2-054F-4D64-BB69-B50983204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907747" y="6300527"/>
            <a:ext cx="652557" cy="54755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C2E807C-1D2C-4D5D-987D-15B3640EDDEE}"/>
              </a:ext>
            </a:extLst>
          </p:cNvPr>
          <p:cNvSpPr/>
          <p:nvPr userDrawn="1"/>
        </p:nvSpPr>
        <p:spPr>
          <a:xfrm>
            <a:off x="10141330" y="6349721"/>
            <a:ext cx="11809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/>
            <a:r>
              <a:rPr lang="fr-FR" sz="2000" dirty="0">
                <a:solidFill>
                  <a:schemeClr val="bg1"/>
                </a:solidFill>
                <a:cs typeface="Arial" panose="020B0604020202020204" pitchFamily="34" charset="0"/>
              </a:rPr>
              <a:t>FJC 2022</a:t>
            </a:r>
          </a:p>
        </p:txBody>
      </p:sp>
    </p:spTree>
    <p:extLst>
      <p:ext uri="{BB962C8B-B14F-4D97-AF65-F5344CB8AC3E}">
        <p14:creationId xmlns:p14="http://schemas.microsoft.com/office/powerpoint/2010/main" val="169781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900274" y="6275817"/>
            <a:ext cx="9291725" cy="589607"/>
          </a:xfrm>
          <a:prstGeom prst="rect">
            <a:avLst/>
          </a:prstGeom>
          <a:gradFill flip="none" rotWithShape="1">
            <a:gsLst>
              <a:gs pos="59000">
                <a:srgbClr val="3C9A57"/>
              </a:gs>
              <a:gs pos="19000">
                <a:srgbClr val="789100"/>
              </a:gs>
              <a:gs pos="100000">
                <a:srgbClr val="00A3A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6279502"/>
            <a:ext cx="2900274" cy="589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54" y="5787650"/>
            <a:ext cx="1085145" cy="1085145"/>
          </a:xfrm>
          <a:prstGeom prst="rect">
            <a:avLst/>
          </a:prstGeom>
        </p:spPr>
      </p:pic>
      <p:pic>
        <p:nvPicPr>
          <p:cNvPr id="11" name="Image 16" descr="http://www.ubfc.fr/wp-content/uploads/2018/07/logo_ubfc.png">
            <a:extLst>
              <a:ext uri="{FF2B5EF4-FFF2-40B4-BE49-F238E27FC236}">
                <a16:creationId xmlns:a16="http://schemas.microsoft.com/office/drawing/2014/main" id="{5021DA89-8787-4AAC-88B5-9B8DA902F8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78" y="6275816"/>
            <a:ext cx="1126222" cy="54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D404-9B30-4E4B-B06C-7EAAC3A9450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07149" y="6377530"/>
            <a:ext cx="505684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F6279C2-054F-4D64-BB69-B50983204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907747" y="6300527"/>
            <a:ext cx="652557" cy="54755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C2E807C-1D2C-4D5D-987D-15B3640EDDEE}"/>
              </a:ext>
            </a:extLst>
          </p:cNvPr>
          <p:cNvSpPr/>
          <p:nvPr userDrawn="1"/>
        </p:nvSpPr>
        <p:spPr>
          <a:xfrm>
            <a:off x="10141330" y="6349721"/>
            <a:ext cx="11809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/>
            <a:r>
              <a:rPr lang="fr-FR" sz="2000" dirty="0">
                <a:solidFill>
                  <a:schemeClr val="bg1"/>
                </a:solidFill>
                <a:cs typeface="Arial" panose="020B0604020202020204" pitchFamily="34" charset="0"/>
              </a:rPr>
              <a:t>FJC 2022</a:t>
            </a:r>
          </a:p>
        </p:txBody>
      </p:sp>
    </p:spTree>
    <p:extLst>
      <p:ext uri="{BB962C8B-B14F-4D97-AF65-F5344CB8AC3E}">
        <p14:creationId xmlns:p14="http://schemas.microsoft.com/office/powerpoint/2010/main" val="324855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31776"/>
            <a:ext cx="10515600" cy="615950"/>
          </a:xfrm>
        </p:spPr>
        <p:txBody>
          <a:bodyPr/>
          <a:lstStyle>
            <a:lvl1pPr>
              <a:defRPr>
                <a:solidFill>
                  <a:srgbClr val="7F970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1482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900274" y="6275817"/>
            <a:ext cx="9291725" cy="589607"/>
          </a:xfrm>
          <a:prstGeom prst="rect">
            <a:avLst/>
          </a:prstGeom>
          <a:gradFill flip="none" rotWithShape="1">
            <a:gsLst>
              <a:gs pos="59000">
                <a:srgbClr val="3C9A57"/>
              </a:gs>
              <a:gs pos="19000">
                <a:srgbClr val="789100"/>
              </a:gs>
              <a:gs pos="100000">
                <a:srgbClr val="00A3A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1" y="6279502"/>
            <a:ext cx="2900274" cy="589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54" y="5787650"/>
            <a:ext cx="1085145" cy="1085145"/>
          </a:xfrm>
          <a:prstGeom prst="rect">
            <a:avLst/>
          </a:prstGeom>
        </p:spPr>
      </p:pic>
      <p:pic>
        <p:nvPicPr>
          <p:cNvPr id="23" name="Image 16" descr="http://www.ubfc.fr/wp-content/uploads/2018/07/logo_ubfc.png">
            <a:extLst>
              <a:ext uri="{FF2B5EF4-FFF2-40B4-BE49-F238E27FC236}">
                <a16:creationId xmlns:a16="http://schemas.microsoft.com/office/drawing/2014/main" id="{5021DA89-8787-4AAC-88B5-9B8DA902F8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78" y="6275816"/>
            <a:ext cx="1126222" cy="54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58300" y="6356349"/>
            <a:ext cx="2743200" cy="365125"/>
          </a:xfrm>
        </p:spPr>
        <p:txBody>
          <a:bodyPr/>
          <a:lstStyle/>
          <a:p>
            <a:fld id="{134FD404-9B30-4E4B-B06C-7EAAC3A9450B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07149" y="6377530"/>
            <a:ext cx="505684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F6279C2-054F-4D64-BB69-B50983204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907747" y="6300527"/>
            <a:ext cx="652557" cy="54755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C2E807C-1D2C-4D5D-987D-15B3640EDDEE}"/>
              </a:ext>
            </a:extLst>
          </p:cNvPr>
          <p:cNvSpPr/>
          <p:nvPr userDrawn="1"/>
        </p:nvSpPr>
        <p:spPr>
          <a:xfrm>
            <a:off x="10141330" y="6349721"/>
            <a:ext cx="11809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/>
            <a:r>
              <a:rPr lang="fr-FR" sz="2000" dirty="0">
                <a:solidFill>
                  <a:schemeClr val="bg1"/>
                </a:solidFill>
                <a:cs typeface="Arial" panose="020B0604020202020204" pitchFamily="34" charset="0"/>
              </a:rPr>
              <a:t>FJC 2022</a:t>
            </a:r>
          </a:p>
        </p:txBody>
      </p:sp>
    </p:spTree>
    <p:extLst>
      <p:ext uri="{BB962C8B-B14F-4D97-AF65-F5344CB8AC3E}">
        <p14:creationId xmlns:p14="http://schemas.microsoft.com/office/powerpoint/2010/main" val="180248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7F9703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2900274" y="6275817"/>
            <a:ext cx="9291725" cy="589607"/>
          </a:xfrm>
          <a:prstGeom prst="rect">
            <a:avLst/>
          </a:prstGeom>
          <a:gradFill flip="none" rotWithShape="1">
            <a:gsLst>
              <a:gs pos="59000">
                <a:srgbClr val="3C9A57"/>
              </a:gs>
              <a:gs pos="19000">
                <a:srgbClr val="789100"/>
              </a:gs>
              <a:gs pos="100000">
                <a:srgbClr val="00A3A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>
            <a:off x="1" y="6279502"/>
            <a:ext cx="2900274" cy="589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54" y="5787650"/>
            <a:ext cx="1085145" cy="1085145"/>
          </a:xfrm>
          <a:prstGeom prst="rect">
            <a:avLst/>
          </a:prstGeom>
        </p:spPr>
      </p:pic>
      <p:pic>
        <p:nvPicPr>
          <p:cNvPr id="21" name="Image 16" descr="http://www.ubfc.fr/wp-content/uploads/2018/07/logo_ubfc.png">
            <a:extLst>
              <a:ext uri="{FF2B5EF4-FFF2-40B4-BE49-F238E27FC236}">
                <a16:creationId xmlns:a16="http://schemas.microsoft.com/office/drawing/2014/main" id="{5021DA89-8787-4AAC-88B5-9B8DA902F8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78" y="6275816"/>
            <a:ext cx="1126222" cy="54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58300" y="6356349"/>
            <a:ext cx="2743200" cy="365125"/>
          </a:xfrm>
        </p:spPr>
        <p:txBody>
          <a:bodyPr/>
          <a:lstStyle/>
          <a:p>
            <a:fld id="{134FD404-9B30-4E4B-B06C-7EAAC3A9450B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07149" y="6377530"/>
            <a:ext cx="505684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F6279C2-054F-4D64-BB69-B50983204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907747" y="6300527"/>
            <a:ext cx="652557" cy="54755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C2E807C-1D2C-4D5D-987D-15B3640EDDEE}"/>
              </a:ext>
            </a:extLst>
          </p:cNvPr>
          <p:cNvSpPr/>
          <p:nvPr userDrawn="1"/>
        </p:nvSpPr>
        <p:spPr>
          <a:xfrm>
            <a:off x="10141330" y="6349721"/>
            <a:ext cx="11809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/>
            <a:r>
              <a:rPr lang="fr-FR" sz="2000" dirty="0">
                <a:solidFill>
                  <a:schemeClr val="bg1"/>
                </a:solidFill>
                <a:cs typeface="Arial" panose="020B0604020202020204" pitchFamily="34" charset="0"/>
              </a:rPr>
              <a:t>FJC 2022</a:t>
            </a:r>
          </a:p>
        </p:txBody>
      </p:sp>
    </p:spTree>
    <p:extLst>
      <p:ext uri="{BB962C8B-B14F-4D97-AF65-F5344CB8AC3E}">
        <p14:creationId xmlns:p14="http://schemas.microsoft.com/office/powerpoint/2010/main" val="355369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085850"/>
            <a:ext cx="5181600" cy="50911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085850"/>
            <a:ext cx="5181600" cy="50911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72043F99-E29B-4B8C-98A5-494AFBA7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76"/>
            <a:ext cx="10515600" cy="615950"/>
          </a:xfrm>
        </p:spPr>
        <p:txBody>
          <a:bodyPr/>
          <a:lstStyle>
            <a:lvl1pPr>
              <a:defRPr>
                <a:solidFill>
                  <a:srgbClr val="7F970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2900274" y="6275817"/>
            <a:ext cx="9291725" cy="589607"/>
          </a:xfrm>
          <a:prstGeom prst="rect">
            <a:avLst/>
          </a:prstGeom>
          <a:gradFill flip="none" rotWithShape="1">
            <a:gsLst>
              <a:gs pos="59000">
                <a:srgbClr val="3C9A57"/>
              </a:gs>
              <a:gs pos="19000">
                <a:srgbClr val="789100"/>
              </a:gs>
              <a:gs pos="100000">
                <a:srgbClr val="00A3A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>
            <a:off x="1" y="6279502"/>
            <a:ext cx="2900274" cy="589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54" y="5787650"/>
            <a:ext cx="1085145" cy="1085145"/>
          </a:xfrm>
          <a:prstGeom prst="rect">
            <a:avLst/>
          </a:prstGeom>
        </p:spPr>
      </p:pic>
      <p:pic>
        <p:nvPicPr>
          <p:cNvPr id="23" name="Image 16" descr="http://www.ubfc.fr/wp-content/uploads/2018/07/logo_ubfc.png">
            <a:extLst>
              <a:ext uri="{FF2B5EF4-FFF2-40B4-BE49-F238E27FC236}">
                <a16:creationId xmlns:a16="http://schemas.microsoft.com/office/drawing/2014/main" id="{5021DA89-8787-4AAC-88B5-9B8DA902F8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78" y="6275816"/>
            <a:ext cx="1126222" cy="54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58300" y="6356349"/>
            <a:ext cx="2743200" cy="365125"/>
          </a:xfrm>
        </p:spPr>
        <p:txBody>
          <a:bodyPr/>
          <a:lstStyle/>
          <a:p>
            <a:fld id="{134FD404-9B30-4E4B-B06C-7EAAC3A9450B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07149" y="6377530"/>
            <a:ext cx="505684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F6279C2-054F-4D64-BB69-B50983204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907747" y="6300527"/>
            <a:ext cx="652557" cy="54755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C2E807C-1D2C-4D5D-987D-15B3640EDDEE}"/>
              </a:ext>
            </a:extLst>
          </p:cNvPr>
          <p:cNvSpPr/>
          <p:nvPr userDrawn="1"/>
        </p:nvSpPr>
        <p:spPr>
          <a:xfrm>
            <a:off x="10141330" y="6349721"/>
            <a:ext cx="11809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/>
            <a:r>
              <a:rPr lang="fr-FR" sz="2000" dirty="0">
                <a:solidFill>
                  <a:schemeClr val="bg1"/>
                </a:solidFill>
                <a:cs typeface="Arial" panose="020B0604020202020204" pitchFamily="34" charset="0"/>
              </a:rPr>
              <a:t>FJC 2022</a:t>
            </a:r>
          </a:p>
        </p:txBody>
      </p:sp>
    </p:spTree>
    <p:extLst>
      <p:ext uri="{BB962C8B-B14F-4D97-AF65-F5344CB8AC3E}">
        <p14:creationId xmlns:p14="http://schemas.microsoft.com/office/powerpoint/2010/main" val="158122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085851"/>
            <a:ext cx="5157787" cy="4952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1682863"/>
            <a:ext cx="5157787" cy="4506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085851"/>
            <a:ext cx="5183188" cy="4952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1682863"/>
            <a:ext cx="5183188" cy="4506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5D4C0AB-E9CC-4DFF-ACDC-D8C826AC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76"/>
            <a:ext cx="10515600" cy="615950"/>
          </a:xfrm>
        </p:spPr>
        <p:txBody>
          <a:bodyPr/>
          <a:lstStyle>
            <a:lvl1pPr>
              <a:defRPr>
                <a:solidFill>
                  <a:srgbClr val="7F970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2900274" y="6275817"/>
            <a:ext cx="9291725" cy="589607"/>
          </a:xfrm>
          <a:prstGeom prst="rect">
            <a:avLst/>
          </a:prstGeom>
          <a:gradFill flip="none" rotWithShape="1">
            <a:gsLst>
              <a:gs pos="59000">
                <a:srgbClr val="3C9A57"/>
              </a:gs>
              <a:gs pos="19000">
                <a:srgbClr val="789100"/>
              </a:gs>
              <a:gs pos="100000">
                <a:srgbClr val="00A3A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 userDrawn="1"/>
        </p:nvSpPr>
        <p:spPr>
          <a:xfrm>
            <a:off x="1" y="6279502"/>
            <a:ext cx="2900274" cy="589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54" y="5787650"/>
            <a:ext cx="1085145" cy="1085145"/>
          </a:xfrm>
          <a:prstGeom prst="rect">
            <a:avLst/>
          </a:prstGeom>
        </p:spPr>
      </p:pic>
      <p:pic>
        <p:nvPicPr>
          <p:cNvPr id="25" name="Image 16" descr="http://www.ubfc.fr/wp-content/uploads/2018/07/logo_ubfc.png">
            <a:extLst>
              <a:ext uri="{FF2B5EF4-FFF2-40B4-BE49-F238E27FC236}">
                <a16:creationId xmlns:a16="http://schemas.microsoft.com/office/drawing/2014/main" id="{5021DA89-8787-4AAC-88B5-9B8DA902F8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78" y="6275816"/>
            <a:ext cx="1126222" cy="54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58300" y="6356349"/>
            <a:ext cx="2743200" cy="365125"/>
          </a:xfrm>
        </p:spPr>
        <p:txBody>
          <a:bodyPr/>
          <a:lstStyle/>
          <a:p>
            <a:fld id="{134FD404-9B30-4E4B-B06C-7EAAC3A9450B}" type="slidenum">
              <a:rPr lang="fr-FR" smtClean="0"/>
              <a:t>‹N°›</a:t>
            </a:fld>
            <a:endParaRPr lang="fr-FR"/>
          </a:p>
        </p:txBody>
      </p:sp>
      <p:sp>
        <p:nvSpPr>
          <p:cNvPr id="2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07149" y="6377530"/>
            <a:ext cx="505684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F6279C2-054F-4D64-BB69-B50983204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907747" y="6300527"/>
            <a:ext cx="652557" cy="54755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C2E807C-1D2C-4D5D-987D-15B3640EDDEE}"/>
              </a:ext>
            </a:extLst>
          </p:cNvPr>
          <p:cNvSpPr/>
          <p:nvPr userDrawn="1"/>
        </p:nvSpPr>
        <p:spPr>
          <a:xfrm>
            <a:off x="10141330" y="6349721"/>
            <a:ext cx="11809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/>
            <a:r>
              <a:rPr lang="fr-FR" sz="2000" dirty="0">
                <a:solidFill>
                  <a:schemeClr val="bg1"/>
                </a:solidFill>
                <a:cs typeface="Arial" panose="020B0604020202020204" pitchFamily="34" charset="0"/>
              </a:rPr>
              <a:t>FJC 2022</a:t>
            </a:r>
          </a:p>
        </p:txBody>
      </p:sp>
    </p:spTree>
    <p:extLst>
      <p:ext uri="{BB962C8B-B14F-4D97-AF65-F5344CB8AC3E}">
        <p14:creationId xmlns:p14="http://schemas.microsoft.com/office/powerpoint/2010/main" val="245102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50A91DAA-9A21-4F82-B082-0CBAEF87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76"/>
            <a:ext cx="10515600" cy="615950"/>
          </a:xfrm>
        </p:spPr>
        <p:txBody>
          <a:bodyPr/>
          <a:lstStyle>
            <a:lvl1pPr>
              <a:defRPr>
                <a:solidFill>
                  <a:srgbClr val="7F970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900274" y="6275817"/>
            <a:ext cx="9291725" cy="589607"/>
          </a:xfrm>
          <a:prstGeom prst="rect">
            <a:avLst/>
          </a:prstGeom>
          <a:gradFill flip="none" rotWithShape="1">
            <a:gsLst>
              <a:gs pos="59000">
                <a:srgbClr val="3C9A57"/>
              </a:gs>
              <a:gs pos="19000">
                <a:srgbClr val="789100"/>
              </a:gs>
              <a:gs pos="100000">
                <a:srgbClr val="00A3A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>
            <a:off x="1" y="6279502"/>
            <a:ext cx="2900274" cy="589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54" y="5787650"/>
            <a:ext cx="1085145" cy="1085145"/>
          </a:xfrm>
          <a:prstGeom prst="rect">
            <a:avLst/>
          </a:prstGeom>
        </p:spPr>
      </p:pic>
      <p:pic>
        <p:nvPicPr>
          <p:cNvPr id="21" name="Image 16" descr="http://www.ubfc.fr/wp-content/uploads/2018/07/logo_ubfc.png">
            <a:extLst>
              <a:ext uri="{FF2B5EF4-FFF2-40B4-BE49-F238E27FC236}">
                <a16:creationId xmlns:a16="http://schemas.microsoft.com/office/drawing/2014/main" id="{5021DA89-8787-4AAC-88B5-9B8DA902F8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78" y="6275816"/>
            <a:ext cx="1126222" cy="54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58300" y="6356349"/>
            <a:ext cx="2743200" cy="365125"/>
          </a:xfrm>
        </p:spPr>
        <p:txBody>
          <a:bodyPr/>
          <a:lstStyle/>
          <a:p>
            <a:fld id="{134FD404-9B30-4E4B-B06C-7EAAC3A9450B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07149" y="6377530"/>
            <a:ext cx="505684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F6279C2-054F-4D64-BB69-B50983204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907747" y="6300527"/>
            <a:ext cx="652557" cy="54755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C2E807C-1D2C-4D5D-987D-15B3640EDDEE}"/>
              </a:ext>
            </a:extLst>
          </p:cNvPr>
          <p:cNvSpPr/>
          <p:nvPr userDrawn="1"/>
        </p:nvSpPr>
        <p:spPr>
          <a:xfrm>
            <a:off x="10141330" y="6349721"/>
            <a:ext cx="11809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/>
            <a:r>
              <a:rPr lang="fr-FR" sz="2000" dirty="0">
                <a:solidFill>
                  <a:schemeClr val="bg1"/>
                </a:solidFill>
                <a:cs typeface="Arial" panose="020B0604020202020204" pitchFamily="34" charset="0"/>
              </a:rPr>
              <a:t>FJC 2022</a:t>
            </a:r>
          </a:p>
        </p:txBody>
      </p:sp>
    </p:spTree>
    <p:extLst>
      <p:ext uri="{BB962C8B-B14F-4D97-AF65-F5344CB8AC3E}">
        <p14:creationId xmlns:p14="http://schemas.microsoft.com/office/powerpoint/2010/main" val="70003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900274" y="6275817"/>
            <a:ext cx="9291725" cy="589607"/>
          </a:xfrm>
          <a:prstGeom prst="rect">
            <a:avLst/>
          </a:prstGeom>
          <a:gradFill flip="none" rotWithShape="1">
            <a:gsLst>
              <a:gs pos="59000">
                <a:srgbClr val="3C9A57"/>
              </a:gs>
              <a:gs pos="19000">
                <a:srgbClr val="789100"/>
              </a:gs>
              <a:gs pos="100000">
                <a:srgbClr val="00A3A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1" y="6279502"/>
            <a:ext cx="2900274" cy="589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54" y="5787650"/>
            <a:ext cx="1085145" cy="1085145"/>
          </a:xfrm>
          <a:prstGeom prst="rect">
            <a:avLst/>
          </a:prstGeom>
        </p:spPr>
      </p:pic>
      <p:pic>
        <p:nvPicPr>
          <p:cNvPr id="19" name="Image 16" descr="http://www.ubfc.fr/wp-content/uploads/2018/07/logo_ubfc.png">
            <a:extLst>
              <a:ext uri="{FF2B5EF4-FFF2-40B4-BE49-F238E27FC236}">
                <a16:creationId xmlns:a16="http://schemas.microsoft.com/office/drawing/2014/main" id="{5021DA89-8787-4AAC-88B5-9B8DA902F8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78" y="6275816"/>
            <a:ext cx="1126222" cy="54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58300" y="6356349"/>
            <a:ext cx="2743200" cy="365125"/>
          </a:xfrm>
        </p:spPr>
        <p:txBody>
          <a:bodyPr/>
          <a:lstStyle/>
          <a:p>
            <a:fld id="{134FD404-9B30-4E4B-B06C-7EAAC3A9450B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07149" y="6377530"/>
            <a:ext cx="505684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F6279C2-054F-4D64-BB69-B50983204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907747" y="6300527"/>
            <a:ext cx="652557" cy="5475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2E807C-1D2C-4D5D-987D-15B3640EDDEE}"/>
              </a:ext>
            </a:extLst>
          </p:cNvPr>
          <p:cNvSpPr/>
          <p:nvPr userDrawn="1"/>
        </p:nvSpPr>
        <p:spPr>
          <a:xfrm>
            <a:off x="10141330" y="6349721"/>
            <a:ext cx="11809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/>
            <a:r>
              <a:rPr lang="fr-FR" sz="2000" dirty="0">
                <a:solidFill>
                  <a:schemeClr val="bg1"/>
                </a:solidFill>
                <a:cs typeface="Arial" panose="020B0604020202020204" pitchFamily="34" charset="0"/>
              </a:rPr>
              <a:t>FJC 2022</a:t>
            </a:r>
          </a:p>
        </p:txBody>
      </p:sp>
    </p:spTree>
    <p:extLst>
      <p:ext uri="{BB962C8B-B14F-4D97-AF65-F5344CB8AC3E}">
        <p14:creationId xmlns:p14="http://schemas.microsoft.com/office/powerpoint/2010/main" val="327122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2900274" y="6275817"/>
            <a:ext cx="9291725" cy="589607"/>
          </a:xfrm>
          <a:prstGeom prst="rect">
            <a:avLst/>
          </a:prstGeom>
          <a:gradFill flip="none" rotWithShape="1">
            <a:gsLst>
              <a:gs pos="59000">
                <a:srgbClr val="3C9A57"/>
              </a:gs>
              <a:gs pos="19000">
                <a:srgbClr val="789100"/>
              </a:gs>
              <a:gs pos="100000">
                <a:srgbClr val="00A3A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>
            <a:off x="1" y="6279502"/>
            <a:ext cx="2900274" cy="589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54" y="5787650"/>
            <a:ext cx="1085145" cy="1085145"/>
          </a:xfrm>
          <a:prstGeom prst="rect">
            <a:avLst/>
          </a:prstGeom>
        </p:spPr>
      </p:pic>
      <p:pic>
        <p:nvPicPr>
          <p:cNvPr id="22" name="Image 16" descr="http://www.ubfc.fr/wp-content/uploads/2018/07/logo_ubfc.png">
            <a:extLst>
              <a:ext uri="{FF2B5EF4-FFF2-40B4-BE49-F238E27FC236}">
                <a16:creationId xmlns:a16="http://schemas.microsoft.com/office/drawing/2014/main" id="{5021DA89-8787-4AAC-88B5-9B8DA902F8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78" y="6275816"/>
            <a:ext cx="1126222" cy="54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58300" y="6356349"/>
            <a:ext cx="2743200" cy="365125"/>
          </a:xfrm>
        </p:spPr>
        <p:txBody>
          <a:bodyPr/>
          <a:lstStyle/>
          <a:p>
            <a:fld id="{134FD404-9B30-4E4B-B06C-7EAAC3A9450B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07149" y="6377530"/>
            <a:ext cx="505684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F6279C2-054F-4D64-BB69-B50983204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907747" y="6300527"/>
            <a:ext cx="652557" cy="54755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C2E807C-1D2C-4D5D-987D-15B3640EDDEE}"/>
              </a:ext>
            </a:extLst>
          </p:cNvPr>
          <p:cNvSpPr/>
          <p:nvPr userDrawn="1"/>
        </p:nvSpPr>
        <p:spPr>
          <a:xfrm>
            <a:off x="10141330" y="6349721"/>
            <a:ext cx="11809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/>
            <a:r>
              <a:rPr lang="fr-FR" sz="2000" dirty="0">
                <a:solidFill>
                  <a:schemeClr val="bg1"/>
                </a:solidFill>
                <a:cs typeface="Arial" panose="020B0604020202020204" pitchFamily="34" charset="0"/>
              </a:rPr>
              <a:t>FJC 2022</a:t>
            </a:r>
          </a:p>
        </p:txBody>
      </p:sp>
    </p:spTree>
    <p:extLst>
      <p:ext uri="{BB962C8B-B14F-4D97-AF65-F5344CB8AC3E}">
        <p14:creationId xmlns:p14="http://schemas.microsoft.com/office/powerpoint/2010/main" val="84104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2900274" y="6275817"/>
            <a:ext cx="9291725" cy="589607"/>
          </a:xfrm>
          <a:prstGeom prst="rect">
            <a:avLst/>
          </a:prstGeom>
          <a:gradFill flip="none" rotWithShape="1">
            <a:gsLst>
              <a:gs pos="59000">
                <a:srgbClr val="3C9A57"/>
              </a:gs>
              <a:gs pos="19000">
                <a:srgbClr val="789100"/>
              </a:gs>
              <a:gs pos="100000">
                <a:srgbClr val="00A3A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>
            <a:off x="1" y="6279502"/>
            <a:ext cx="2900274" cy="589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54" y="5787650"/>
            <a:ext cx="1085145" cy="1085145"/>
          </a:xfrm>
          <a:prstGeom prst="rect">
            <a:avLst/>
          </a:prstGeom>
        </p:spPr>
      </p:pic>
      <p:pic>
        <p:nvPicPr>
          <p:cNvPr id="22" name="Image 16" descr="http://www.ubfc.fr/wp-content/uploads/2018/07/logo_ubfc.png">
            <a:extLst>
              <a:ext uri="{FF2B5EF4-FFF2-40B4-BE49-F238E27FC236}">
                <a16:creationId xmlns:a16="http://schemas.microsoft.com/office/drawing/2014/main" id="{5021DA89-8787-4AAC-88B5-9B8DA902F8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78" y="6275816"/>
            <a:ext cx="1126222" cy="54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58300" y="6356349"/>
            <a:ext cx="2743200" cy="365125"/>
          </a:xfrm>
        </p:spPr>
        <p:txBody>
          <a:bodyPr/>
          <a:lstStyle/>
          <a:p>
            <a:fld id="{134FD404-9B30-4E4B-B06C-7EAAC3A9450B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07149" y="6377530"/>
            <a:ext cx="5056843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F6279C2-054F-4D64-BB69-B50983204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907747" y="6300527"/>
            <a:ext cx="652557" cy="54755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C2E807C-1D2C-4D5D-987D-15B3640EDDEE}"/>
              </a:ext>
            </a:extLst>
          </p:cNvPr>
          <p:cNvSpPr/>
          <p:nvPr userDrawn="1"/>
        </p:nvSpPr>
        <p:spPr>
          <a:xfrm>
            <a:off x="10141330" y="6349721"/>
            <a:ext cx="11809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/>
            <a:r>
              <a:rPr lang="fr-FR" sz="2000" dirty="0">
                <a:solidFill>
                  <a:schemeClr val="bg1"/>
                </a:solidFill>
                <a:cs typeface="Arial" panose="020B0604020202020204" pitchFamily="34" charset="0"/>
              </a:rPr>
              <a:t>FJC 2022</a:t>
            </a:r>
          </a:p>
        </p:txBody>
      </p:sp>
    </p:spTree>
    <p:extLst>
      <p:ext uri="{BB962C8B-B14F-4D97-AF65-F5344CB8AC3E}">
        <p14:creationId xmlns:p14="http://schemas.microsoft.com/office/powerpoint/2010/main" val="377909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616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583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34FD404-9B30-4E4B-B06C-7EAAC3A945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42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8C6624B7-FB77-4870-942B-295334235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Sous-titre 16">
            <a:extLst>
              <a:ext uri="{FF2B5EF4-FFF2-40B4-BE49-F238E27FC236}">
                <a16:creationId xmlns:a16="http://schemas.microsoft.com/office/drawing/2014/main" id="{9D0CC714-967E-483A-B511-D8F74C3D8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46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3C7AD127-1618-435E-83F7-E4B8D71E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827315A9-2FAD-419A-94A0-119B4A0D7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353800" y="6356349"/>
            <a:ext cx="647700" cy="365125"/>
          </a:xfrm>
        </p:spPr>
        <p:txBody>
          <a:bodyPr/>
          <a:lstStyle/>
          <a:p>
            <a:fld id="{134FD404-9B30-4E4B-B06C-7EAAC3A9450B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>
          <a:xfrm>
            <a:off x="3007149" y="6377530"/>
            <a:ext cx="5056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[FirstName Surname]</a:t>
            </a:r>
          </a:p>
          <a:p>
            <a:r>
              <a:rPr lang="fr-FR"/>
              <a:t>[Affiliation]</a:t>
            </a:r>
          </a:p>
        </p:txBody>
      </p:sp>
    </p:spTree>
    <p:extLst>
      <p:ext uri="{BB962C8B-B14F-4D97-AF65-F5344CB8AC3E}">
        <p14:creationId xmlns:p14="http://schemas.microsoft.com/office/powerpoint/2010/main" val="32412543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31416253-0183-47DD-A8EB-C41E17C81A11}" vid="{8C6A7218-7758-4E84-A785-7672CFF8865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Presentation FJC22 sans logo uB</Template>
  <TotalTime>10</TotalTime>
  <Words>9</Words>
  <Application>Microsoft Office PowerPoint</Application>
  <PresentationFormat>Grand écran</PresentationFormat>
  <Paragraphs>4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Talon</dc:creator>
  <cp:lastModifiedBy>Julien Talon</cp:lastModifiedBy>
  <cp:revision>1</cp:revision>
  <dcterms:created xsi:type="dcterms:W3CDTF">2022-05-04T16:39:53Z</dcterms:created>
  <dcterms:modified xsi:type="dcterms:W3CDTF">2022-05-04T16:50:07Z</dcterms:modified>
</cp:coreProperties>
</file>